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762A26-D059-4944-9D50-9E0B4F7CCB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D99346-CC97-4095-AF23-F4083BD54849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b="1" dirty="0"/>
              <a:t>AWS</a:t>
            </a:r>
            <a:r>
              <a:rPr lang="en-US" sz="11500" dirty="0"/>
              <a:t> </a:t>
            </a:r>
            <a:endParaRPr lang="en-IN" sz="11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Learning Account Creation</a:t>
            </a:r>
            <a:endParaRPr lang="en-IN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53" y="235974"/>
            <a:ext cx="10131425" cy="334297"/>
          </a:xfrm>
        </p:spPr>
        <p:txBody>
          <a:bodyPr>
            <a:normAutofit fontScale="90000"/>
          </a:bodyPr>
          <a:lstStyle/>
          <a:p>
            <a:r>
              <a:rPr lang="en-US" dirty="0"/>
              <a:t>Go to google search for </a:t>
            </a:r>
            <a:r>
              <a:rPr lang="en-US" dirty="0" err="1"/>
              <a:t>aws</a:t>
            </a:r>
            <a:r>
              <a:rPr lang="en-US" dirty="0"/>
              <a:t> academy login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3937"/>
          <a:stretch>
            <a:fillRect/>
          </a:stretch>
        </p:blipFill>
        <p:spPr>
          <a:xfrm>
            <a:off x="0" y="865238"/>
            <a:ext cx="12192000" cy="5992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465668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for Untitled and click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849"/>
          <a:stretch>
            <a:fillRect/>
          </a:stretch>
        </p:blipFill>
        <p:spPr>
          <a:xfrm>
            <a:off x="0" y="648930"/>
            <a:ext cx="12192000" cy="6209070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4638078">
            <a:off x="1149981" y="3953528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527"/>
            <a:ext cx="10131425" cy="465668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Student Login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025"/>
          <a:stretch>
            <a:fillRect/>
          </a:stretch>
        </p:blipFill>
        <p:spPr>
          <a:xfrm>
            <a:off x="0" y="629266"/>
            <a:ext cx="12192000" cy="6178207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5400000">
            <a:off x="3700084" y="1679705"/>
            <a:ext cx="252625" cy="11773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517" y="1"/>
            <a:ext cx="11653683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Fill the username and password</a:t>
            </a:r>
            <a:r>
              <a:rPr lang="en-US" dirty="0">
                <a:sym typeface="Wingdings" panose="05000000000000000000" pitchFamily="2" charset="2"/>
              </a:rPr>
              <a:t> click on login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556"/>
          <a:stretch>
            <a:fillRect/>
          </a:stretch>
        </p:blipFill>
        <p:spPr>
          <a:xfrm>
            <a:off x="0" y="924232"/>
            <a:ext cx="12192000" cy="5933767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9008045">
            <a:off x="7485469" y="3946196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679" y="19666"/>
            <a:ext cx="10131425" cy="754776"/>
          </a:xfrm>
        </p:spPr>
        <p:txBody>
          <a:bodyPr/>
          <a:lstStyle/>
          <a:p>
            <a:r>
              <a:rPr lang="en-US" dirty="0"/>
              <a:t>Click on the </a:t>
            </a:r>
            <a:r>
              <a:rPr lang="en-US" dirty="0" err="1"/>
              <a:t>aws</a:t>
            </a:r>
            <a:r>
              <a:rPr lang="en-US" dirty="0"/>
              <a:t> academy learner lab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189"/>
          <a:stretch>
            <a:fillRect/>
          </a:stretch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6200000">
            <a:off x="3816056" y="3582786"/>
            <a:ext cx="279790" cy="140005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34" y="201561"/>
            <a:ext cx="10131425" cy="314131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Modules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 b="3606"/>
          <a:stretch>
            <a:fillRect/>
          </a:stretch>
        </p:blipFill>
        <p:spPr>
          <a:xfrm>
            <a:off x="0" y="681135"/>
            <a:ext cx="12192000" cy="6176865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6200000">
            <a:off x="1784465" y="2180712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41" y="189723"/>
            <a:ext cx="10131425" cy="258146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 down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985"/>
          <a:stretch>
            <a:fillRect/>
          </a:stretch>
        </p:blipFill>
        <p:spPr>
          <a:xfrm>
            <a:off x="0" y="867746"/>
            <a:ext cx="12192000" cy="60555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278" y="189724"/>
            <a:ext cx="10131425" cy="465668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 down and click on AWS Academy Learner Lab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930"/>
          <a:stretch>
            <a:fillRect/>
          </a:stretch>
        </p:blipFill>
        <p:spPr>
          <a:xfrm>
            <a:off x="0" y="802434"/>
            <a:ext cx="12192000" cy="6055566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5400000">
            <a:off x="2073882" y="4476210"/>
            <a:ext cx="192662" cy="8694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4" y="71967"/>
            <a:ext cx="10131425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 down after reading the terms &amp; conditions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027"/>
          <a:stretch>
            <a:fillRect/>
          </a:stretch>
        </p:blipFill>
        <p:spPr>
          <a:xfrm>
            <a:off x="0" y="746449"/>
            <a:ext cx="12192000" cy="61115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11" y="167831"/>
            <a:ext cx="10131425" cy="324464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 down and click on I Agree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883"/>
          <a:stretch>
            <a:fillRect/>
          </a:stretch>
        </p:blipFill>
        <p:spPr>
          <a:xfrm>
            <a:off x="0" y="943395"/>
            <a:ext cx="12192000" cy="5923936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5400000">
            <a:off x="4303729" y="5496208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6" y="1"/>
            <a:ext cx="11661059" cy="609600"/>
          </a:xfrm>
        </p:spPr>
        <p:txBody>
          <a:bodyPr>
            <a:normAutofit/>
          </a:bodyPr>
          <a:lstStyle/>
          <a:p>
            <a:r>
              <a:rPr lang="en-US" sz="2400" dirty="0"/>
              <a:t>Go to your Email and Check for AWS Academy course invitation</a:t>
            </a:r>
            <a:endParaRPr lang="en-IN" sz="24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4500" b="3176"/>
          <a:stretch>
            <a:fillRect/>
          </a:stretch>
        </p:blipFill>
        <p:spPr bwMode="auto">
          <a:xfrm>
            <a:off x="-1" y="765110"/>
            <a:ext cx="12120465" cy="609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1999" cy="933467"/>
          </a:xfrm>
        </p:spPr>
        <p:txBody>
          <a:bodyPr>
            <a:noAutofit/>
          </a:bodyPr>
          <a:lstStyle/>
          <a:p>
            <a:r>
              <a:rPr lang="en-US" sz="2800" dirty="0"/>
              <a:t>If there is red dot beside AWS it means the sandbox (AWS </a:t>
            </a:r>
            <a:r>
              <a:rPr lang="en-IN" sz="2800" dirty="0"/>
              <a:t>Learning Environment) </a:t>
            </a:r>
            <a:r>
              <a:rPr lang="en-US" sz="2800" dirty="0"/>
              <a:t>is in stop state, click on Start Lab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5138"/>
          <a:stretch>
            <a:fillRect/>
          </a:stretch>
        </p:blipFill>
        <p:spPr>
          <a:xfrm>
            <a:off x="0" y="1066799"/>
            <a:ext cx="12192000" cy="5772945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7938580">
            <a:off x="8017312" y="1730442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2771192" y="2142067"/>
            <a:ext cx="643812" cy="41452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42" y="0"/>
            <a:ext cx="12031823" cy="90506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Once you Start the Lab, it will last for 4hrs and if you want to extend then comeback and start again to reset the timer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349"/>
          <a:stretch>
            <a:fillRect/>
          </a:stretch>
        </p:blipFill>
        <p:spPr>
          <a:xfrm>
            <a:off x="0" y="905069"/>
            <a:ext cx="12192000" cy="59529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484"/>
          </a:xfrm>
        </p:spPr>
        <p:txBody>
          <a:bodyPr>
            <a:noAutofit/>
          </a:bodyPr>
          <a:lstStyle/>
          <a:p>
            <a:r>
              <a:rPr lang="en-US" sz="2800" dirty="0"/>
              <a:t>You are given free 50$, if you exceed you will not be able to access AWS with this email id again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695"/>
          <a:stretch>
            <a:fillRect/>
          </a:stretch>
        </p:blipFill>
        <p:spPr>
          <a:xfrm>
            <a:off x="0" y="970384"/>
            <a:ext cx="12192000" cy="58876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34" y="1"/>
            <a:ext cx="10131425" cy="830424"/>
          </a:xfrm>
        </p:spPr>
        <p:txBody>
          <a:bodyPr/>
          <a:lstStyle/>
          <a:p>
            <a:r>
              <a:rPr lang="en-US" dirty="0"/>
              <a:t>Once the AWS turns green, click on 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662"/>
          <a:stretch>
            <a:fillRect/>
          </a:stretch>
        </p:blipFill>
        <p:spPr>
          <a:xfrm>
            <a:off x="0" y="970384"/>
            <a:ext cx="12192000" cy="5887615"/>
          </a:xfrm>
          <a:prstGeom prst="rect">
            <a:avLst/>
          </a:prstGeom>
        </p:spPr>
      </p:pic>
      <p:sp>
        <p:nvSpPr>
          <p:cNvPr id="6" name="Arrow: Up 5"/>
          <p:cNvSpPr/>
          <p:nvPr/>
        </p:nvSpPr>
        <p:spPr>
          <a:xfrm rot="5400000">
            <a:off x="2400284" y="2025221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87" y="27720"/>
            <a:ext cx="10131425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You will land to the AWS dashboard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686"/>
          <a:stretch>
            <a:fillRect/>
          </a:stretch>
        </p:blipFill>
        <p:spPr>
          <a:xfrm>
            <a:off x="0" y="615820"/>
            <a:ext cx="12192000" cy="62421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87" y="183653"/>
            <a:ext cx="10131425" cy="370114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EC2 in Recent visited box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b="4863"/>
          <a:stretch>
            <a:fillRect/>
          </a:stretch>
        </p:blipFill>
        <p:spPr>
          <a:xfrm>
            <a:off x="0" y="718457"/>
            <a:ext cx="12192000" cy="613954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4091990">
            <a:off x="2059874" y="4456154"/>
            <a:ext cx="192686" cy="104672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56" y="152400"/>
            <a:ext cx="10131425" cy="388775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start the exercises from here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332"/>
          <a:stretch>
            <a:fillRect/>
          </a:stretch>
        </p:blipFill>
        <p:spPr>
          <a:xfrm>
            <a:off x="0" y="755780"/>
            <a:ext cx="12192000" cy="61022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46" y="71967"/>
            <a:ext cx="10131425" cy="506532"/>
          </a:xfrm>
        </p:spPr>
        <p:txBody>
          <a:bodyPr>
            <a:normAutofit fontScale="90000"/>
          </a:bodyPr>
          <a:lstStyle/>
          <a:p>
            <a:r>
              <a:rPr lang="en-US" dirty="0"/>
              <a:t>Once your lab work is done, click on end lab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867"/>
          <a:stretch>
            <a:fillRect/>
          </a:stretch>
        </p:blipFill>
        <p:spPr>
          <a:xfrm>
            <a:off x="0" y="578499"/>
            <a:ext cx="12192000" cy="6279501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7961981">
            <a:off x="8726441" y="1260110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95" y="39309"/>
            <a:ext cx="10131425" cy="501867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yes to end the lab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503"/>
          <a:stretch>
            <a:fillRect/>
          </a:stretch>
        </p:blipFill>
        <p:spPr>
          <a:xfrm>
            <a:off x="0" y="625151"/>
            <a:ext cx="12192000" cy="6232849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3308160">
            <a:off x="9145603" y="2979795"/>
            <a:ext cx="257901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95" y="90627"/>
            <a:ext cx="12056705" cy="861095"/>
          </a:xfrm>
        </p:spPr>
        <p:txBody>
          <a:bodyPr>
            <a:normAutofit fontScale="90000"/>
          </a:bodyPr>
          <a:lstStyle/>
          <a:p>
            <a:r>
              <a:rPr lang="en-US" dirty="0"/>
              <a:t>Once you get the red color dot beside </a:t>
            </a:r>
            <a:r>
              <a:rPr lang="en-US" dirty="0" err="1"/>
              <a:t>aws</a:t>
            </a:r>
            <a:r>
              <a:rPr lang="en-US" dirty="0"/>
              <a:t>, it indicates stopped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265"/>
          <a:stretch>
            <a:fillRect/>
          </a:stretch>
        </p:blipFill>
        <p:spPr>
          <a:xfrm>
            <a:off x="0" y="951722"/>
            <a:ext cx="12192000" cy="590627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752531" y="2024742"/>
            <a:ext cx="681135" cy="49452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06479"/>
            <a:ext cx="10131425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Get Started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963"/>
          <a:stretch>
            <a:fillRect/>
          </a:stretch>
        </p:blipFill>
        <p:spPr>
          <a:xfrm>
            <a:off x="0" y="816080"/>
            <a:ext cx="12192000" cy="6041920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9008045">
            <a:off x="7756056" y="5035879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206477"/>
            <a:ext cx="10131425" cy="127819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Create My Account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297"/>
          <a:stretch>
            <a:fillRect/>
          </a:stretch>
        </p:blipFill>
        <p:spPr>
          <a:xfrm>
            <a:off x="0" y="629265"/>
            <a:ext cx="12192000" cy="6228735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9008045">
            <a:off x="8455853" y="3448640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517" y="127820"/>
            <a:ext cx="10131425" cy="304800"/>
          </a:xfrm>
        </p:spPr>
        <p:txBody>
          <a:bodyPr>
            <a:normAutofit fontScale="90000"/>
          </a:bodyPr>
          <a:lstStyle/>
          <a:p>
            <a:r>
              <a:rPr lang="en-US" dirty="0"/>
              <a:t>Provide a password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3898"/>
          <a:stretch>
            <a:fillRect/>
          </a:stretch>
        </p:blipFill>
        <p:spPr>
          <a:xfrm>
            <a:off x="0" y="747252"/>
            <a:ext cx="12192000" cy="6110748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6200000">
            <a:off x="6944294" y="3584702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20465" cy="737419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time zone(any Indian time zone), Check all the boxes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744"/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3040000">
            <a:off x="4453019" y="3925860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Up 5"/>
          <p:cNvSpPr/>
          <p:nvPr/>
        </p:nvSpPr>
        <p:spPr>
          <a:xfrm rot="4000782">
            <a:off x="4359712" y="5904247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27" y="1"/>
            <a:ext cx="10131425" cy="757084"/>
          </a:xfrm>
        </p:spPr>
        <p:txBody>
          <a:bodyPr/>
          <a:lstStyle/>
          <a:p>
            <a:r>
              <a:rPr lang="en-US" dirty="0"/>
              <a:t>Scroll down and Click on Register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465"/>
          <a:stretch>
            <a:fillRect/>
          </a:stretch>
        </p:blipFill>
        <p:spPr>
          <a:xfrm>
            <a:off x="0" y="757085"/>
            <a:ext cx="12192000" cy="6100915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6200000">
            <a:off x="5861943" y="6029608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66" y="39329"/>
            <a:ext cx="10131425" cy="491613"/>
          </a:xfrm>
        </p:spPr>
        <p:txBody>
          <a:bodyPr>
            <a:normAutofit fontScale="90000"/>
          </a:bodyPr>
          <a:lstStyle/>
          <a:p>
            <a:r>
              <a:rPr lang="en-US" dirty="0"/>
              <a:t>on this window click on account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4803"/>
          <a:stretch>
            <a:fillRect/>
          </a:stretch>
        </p:blipFill>
        <p:spPr>
          <a:xfrm>
            <a:off x="0" y="530943"/>
            <a:ext cx="12192000" cy="6327058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4444898">
            <a:off x="698932" y="1496522"/>
            <a:ext cx="178268" cy="58193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20" y="121299"/>
            <a:ext cx="11804478" cy="512882"/>
          </a:xfrm>
        </p:spPr>
        <p:txBody>
          <a:bodyPr>
            <a:normAutofit fontScale="90000"/>
          </a:bodyPr>
          <a:lstStyle/>
          <a:p>
            <a:r>
              <a:rPr lang="en-US" dirty="0"/>
              <a:t>Let's see how to logout and login again </a:t>
            </a:r>
            <a:r>
              <a:rPr lang="en-US" dirty="0">
                <a:sym typeface="Wingdings" panose="05000000000000000000" pitchFamily="2" charset="2"/>
              </a:rPr>
              <a:t>CLICK on logout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3835"/>
          <a:stretch>
            <a:fillRect/>
          </a:stretch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9008045">
            <a:off x="2446937" y="2859456"/>
            <a:ext cx="173876" cy="589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1269</Words>
  <Application>WPS Presentation</Application>
  <PresentationFormat>Widescreen</PresentationFormat>
  <Paragraphs>60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SimSun</vt:lpstr>
      <vt:lpstr>Wingdings</vt:lpstr>
      <vt:lpstr>Arial</vt:lpstr>
      <vt:lpstr>Calibri Light</vt:lpstr>
      <vt:lpstr>Calibri</vt:lpstr>
      <vt:lpstr>Microsoft YaHei</vt:lpstr>
      <vt:lpstr>Arial Unicode MS</vt:lpstr>
      <vt:lpstr>Celestial</vt:lpstr>
      <vt:lpstr>AWS </vt:lpstr>
      <vt:lpstr>Go to your Email and Check for AWS Academy course invitation</vt:lpstr>
      <vt:lpstr>Click on Get Started</vt:lpstr>
      <vt:lpstr>Click on Create My Account</vt:lpstr>
      <vt:lpstr>Provide a password</vt:lpstr>
      <vt:lpstr>Select time zone(any Indian time zone), Check all the boxes</vt:lpstr>
      <vt:lpstr>Scroll down and Click on Register</vt:lpstr>
      <vt:lpstr>on this window click on account</vt:lpstr>
      <vt:lpstr>Let's see how to logout and login again CLICK on logout</vt:lpstr>
      <vt:lpstr>Go to google search for aws academy login</vt:lpstr>
      <vt:lpstr>Search for Untitled and click</vt:lpstr>
      <vt:lpstr>Click on Student Login</vt:lpstr>
      <vt:lpstr>Fill the username and password click on login</vt:lpstr>
      <vt:lpstr>Click on the aws academy learner lab</vt:lpstr>
      <vt:lpstr>Click on Modules</vt:lpstr>
      <vt:lpstr>Scroll down</vt:lpstr>
      <vt:lpstr>Scroll down and click on AWS Academy Learner Lab</vt:lpstr>
      <vt:lpstr>Scroll down after reading the terms &amp; conditions </vt:lpstr>
      <vt:lpstr>Scroll down and click on I Agree</vt:lpstr>
      <vt:lpstr>If there is red dot beside AWS it means the sandbox (AWS Learning Environment) is in stop state, click on Start Lab</vt:lpstr>
      <vt:lpstr>Once you Start the Lab, it will last for 4hrs and if you want to extend then comeback and start again to reset the timer</vt:lpstr>
      <vt:lpstr>You are given free 50$, if you exceed you will not be able to access AWS with this email id again</vt:lpstr>
      <vt:lpstr>Once the AWS turns green, click on it</vt:lpstr>
      <vt:lpstr>You will land to the AWS dashboard</vt:lpstr>
      <vt:lpstr>Click on EC2 in Recent visited box</vt:lpstr>
      <vt:lpstr>We can start the exercises from here</vt:lpstr>
      <vt:lpstr>Once your lab work is done, click on end lab</vt:lpstr>
      <vt:lpstr>Click on yes to end the lab</vt:lpstr>
      <vt:lpstr>Once you get the red color dot beside aws, it indicates stopped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Madhu Budaraju</dc:creator>
  <cp:lastModifiedBy>Kumbham Bhargavi</cp:lastModifiedBy>
  <cp:revision>3</cp:revision>
  <dcterms:created xsi:type="dcterms:W3CDTF">2024-12-17T08:42:00Z</dcterms:created>
  <dcterms:modified xsi:type="dcterms:W3CDTF">2025-11-10T15:23:24Z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8B4D5F22B5694509A4CF767EF3B3003A_13</vt:lpwstr>
  </property>
  <property fmtid="{D5CDD505-2E9C-101B-9397-08002B2CF9AE}" pid="3" name="KSOProductBuildVer">
    <vt:lpwstr>1033-12.2.0.23131</vt:lpwstr>
  </property>
</Properties>
</file>